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000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 /><Relationship Id="rId3" Type="http://schemas.openxmlformats.org/officeDocument/2006/relationships/slide" Target="slides/slide2.xml" /><Relationship Id="rId7" Type="http://schemas.openxmlformats.org/officeDocument/2006/relationships/theme" Target="theme/theme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viewProps" Target="viewProps.xml" /><Relationship Id="rId5" Type="http://schemas.openxmlformats.org/officeDocument/2006/relationships/presProps" Target="presProps.xml" /><Relationship Id="rId4" Type="http://schemas.openxmlformats.org/officeDocument/2006/relationships/slide" Target="slides/slide3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86D8404-2A91-6894-4FD6-A4039B4254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>
            <a:extLst>
              <a:ext uri="{FF2B5EF4-FFF2-40B4-BE49-F238E27FC236}">
                <a16:creationId xmlns:a16="http://schemas.microsoft.com/office/drawing/2014/main" id="{C128BD46-9E9F-C5A1-5B77-0AEAA18EF7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3637C8E1-1663-4B3C-66A4-E5EA760DF1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2F958577-F305-AD67-D957-FDDC362B2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15B48B25-873E-2756-3CC6-74F54207E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0292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8E11F713-B127-73BA-9101-1F0651E452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73BD07DD-C19D-7889-33A3-7DF060DAAA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051299A0-9ED4-58F5-C160-91738BD034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A769A35-F6DB-401D-D89C-D2B32BC13E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E5209230-9DFB-EA32-3B3B-8447762B73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36771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>
            <a:extLst>
              <a:ext uri="{FF2B5EF4-FFF2-40B4-BE49-F238E27FC236}">
                <a16:creationId xmlns:a16="http://schemas.microsoft.com/office/drawing/2014/main" id="{682A0A78-EE4C-4E6A-A6AD-077F358083D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>
            <a:extLst>
              <a:ext uri="{FF2B5EF4-FFF2-40B4-BE49-F238E27FC236}">
                <a16:creationId xmlns:a16="http://schemas.microsoft.com/office/drawing/2014/main" id="{4D41B666-60CA-4297-12EE-D1E3248C1B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C0FC14B-CEF0-E0BA-9A81-166F7FDDEA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4A0BEB5-1966-4712-19A8-B81C4243F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28D7F50-E341-2B87-F048-E73BCC8F9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72004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74EE802-AF13-F343-7F90-17054AA30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93073B3A-DAF9-F7F9-92A0-5F5820FD60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2E7990CB-ECEA-14DF-1F23-79CD62258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BE75D813-BEBE-6F5B-5985-C2D65F8DF2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9281DB73-CA2A-EA6B-0A18-EDBDA2E33A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22843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BBB8C421-EC73-DF50-0ACE-06A7A845C7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014DF594-37F2-73C8-CDAD-37F26ACD82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F523556C-8340-F81E-FE82-85824E3D6B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EDB78FB3-F903-CCB7-29D6-A4CB3105F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78F8F35A-12A7-3505-C928-32D8219E5B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686807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65F3E8D-CC41-6331-02F5-1F254A2A63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4709D533-BA85-657E-06EA-1C0CBE89496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3DA4E9ED-C5BB-B810-F1EC-DAE1247267F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B6B06CC-DD54-CD5F-D846-7EFB1AF0FB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2E705090-DE67-DE31-3B13-D663CE528A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CB6519A0-32ED-6358-F882-FFE42B4130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594707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47C7CD2-82CE-591C-AA10-34846990E6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D5ADE8E0-60AD-4DEE-6B66-07CDEA0C3C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>
            <a:extLst>
              <a:ext uri="{FF2B5EF4-FFF2-40B4-BE49-F238E27FC236}">
                <a16:creationId xmlns:a16="http://schemas.microsoft.com/office/drawing/2014/main" id="{BA6CB6ED-7B17-6C4F-C982-AA96126D8F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>
            <a:extLst>
              <a:ext uri="{FF2B5EF4-FFF2-40B4-BE49-F238E27FC236}">
                <a16:creationId xmlns:a16="http://schemas.microsoft.com/office/drawing/2014/main" id="{8D255F3E-9ACD-85B4-7D5A-F32976F609A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>
            <a:extLst>
              <a:ext uri="{FF2B5EF4-FFF2-40B4-BE49-F238E27FC236}">
                <a16:creationId xmlns:a16="http://schemas.microsoft.com/office/drawing/2014/main" id="{FF562E63-D6BF-38DA-A6B6-11503A3378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>
            <a:extLst>
              <a:ext uri="{FF2B5EF4-FFF2-40B4-BE49-F238E27FC236}">
                <a16:creationId xmlns:a16="http://schemas.microsoft.com/office/drawing/2014/main" id="{75806314-02A1-097B-406B-DB42A3B71B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8" name="מציין מיקום של כותרת תחתונה 7">
            <a:extLst>
              <a:ext uri="{FF2B5EF4-FFF2-40B4-BE49-F238E27FC236}">
                <a16:creationId xmlns:a16="http://schemas.microsoft.com/office/drawing/2014/main" id="{DE2E790C-E490-1D4A-4F22-C1EF38004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>
            <a:extLst>
              <a:ext uri="{FF2B5EF4-FFF2-40B4-BE49-F238E27FC236}">
                <a16:creationId xmlns:a16="http://schemas.microsoft.com/office/drawing/2014/main" id="{F1037ADE-9C9E-D7A1-9E94-ED2831DB60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953900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385CD691-BF14-4913-6ED7-2B9479058E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>
            <a:extLst>
              <a:ext uri="{FF2B5EF4-FFF2-40B4-BE49-F238E27FC236}">
                <a16:creationId xmlns:a16="http://schemas.microsoft.com/office/drawing/2014/main" id="{2B2826F1-DEA9-232E-346F-F70BED4F0A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4" name="מציין מיקום של כותרת תחתונה 3">
            <a:extLst>
              <a:ext uri="{FF2B5EF4-FFF2-40B4-BE49-F238E27FC236}">
                <a16:creationId xmlns:a16="http://schemas.microsoft.com/office/drawing/2014/main" id="{CE4EAB14-3E7D-4EDB-0190-CC06C09C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>
            <a:extLst>
              <a:ext uri="{FF2B5EF4-FFF2-40B4-BE49-F238E27FC236}">
                <a16:creationId xmlns:a16="http://schemas.microsoft.com/office/drawing/2014/main" id="{0997967C-1BCE-73FD-5270-23509FA8FE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98750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>
            <a:extLst>
              <a:ext uri="{FF2B5EF4-FFF2-40B4-BE49-F238E27FC236}">
                <a16:creationId xmlns:a16="http://schemas.microsoft.com/office/drawing/2014/main" id="{96FC8433-DE29-9605-54F1-A06FE206E7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3" name="מציין מיקום של כותרת תחתונה 2">
            <a:extLst>
              <a:ext uri="{FF2B5EF4-FFF2-40B4-BE49-F238E27FC236}">
                <a16:creationId xmlns:a16="http://schemas.microsoft.com/office/drawing/2014/main" id="{6A5FC316-B10D-4F52-4B39-9551023686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281E245-E296-EA3A-24A2-637520CDA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34146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4B20FDF-D5C0-2842-7017-810844A75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23D52842-CC63-43FC-C8FB-85C98ABF714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DD9D242D-860B-483D-F48A-E96F6485D7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53716413-7CFA-C362-4255-1BE215F121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AA0DB2AA-17B3-0202-AB01-CA9568CA10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34111D40-3F3A-1FE5-FCE5-1E0C93A1DD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24266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5C6C34E6-00F3-94FA-5A0D-B20818040C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>
            <a:extLst>
              <a:ext uri="{FF2B5EF4-FFF2-40B4-BE49-F238E27FC236}">
                <a16:creationId xmlns:a16="http://schemas.microsoft.com/office/drawing/2014/main" id="{E643A6EC-4AD1-429D-ACF5-C0B00055922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>
            <a:extLst>
              <a:ext uri="{FF2B5EF4-FFF2-40B4-BE49-F238E27FC236}">
                <a16:creationId xmlns:a16="http://schemas.microsoft.com/office/drawing/2014/main" id="{73354C7F-6ADC-1D08-308B-754F113603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>
            <a:extLst>
              <a:ext uri="{FF2B5EF4-FFF2-40B4-BE49-F238E27FC236}">
                <a16:creationId xmlns:a16="http://schemas.microsoft.com/office/drawing/2014/main" id="{F9397638-E364-0817-BEBC-B37A9B9F02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6" name="מציין מיקום של כותרת תחתונה 5">
            <a:extLst>
              <a:ext uri="{FF2B5EF4-FFF2-40B4-BE49-F238E27FC236}">
                <a16:creationId xmlns:a16="http://schemas.microsoft.com/office/drawing/2014/main" id="{DDE9DFDD-945F-265E-2806-299A0466C4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>
            <a:extLst>
              <a:ext uri="{FF2B5EF4-FFF2-40B4-BE49-F238E27FC236}">
                <a16:creationId xmlns:a16="http://schemas.microsoft.com/office/drawing/2014/main" id="{4188E1B8-84A2-EC1B-DE56-E3C85DA194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50360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>
            <a:extLst>
              <a:ext uri="{FF2B5EF4-FFF2-40B4-BE49-F238E27FC236}">
                <a16:creationId xmlns:a16="http://schemas.microsoft.com/office/drawing/2014/main" id="{51EA1CCE-A397-B78C-D07C-71AEE5A952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>
            <a:extLst>
              <a:ext uri="{FF2B5EF4-FFF2-40B4-BE49-F238E27FC236}">
                <a16:creationId xmlns:a16="http://schemas.microsoft.com/office/drawing/2014/main" id="{C7194971-961A-B058-1B9C-9EC0A1CB0D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>
            <a:extLst>
              <a:ext uri="{FF2B5EF4-FFF2-40B4-BE49-F238E27FC236}">
                <a16:creationId xmlns:a16="http://schemas.microsoft.com/office/drawing/2014/main" id="{6BFA25A6-A67B-EF23-5CEE-98F0DA677B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F4A97-29C9-4F7A-AC7C-FD4B7010A9CF}" type="datetimeFigureOut">
              <a:rPr lang="he-IL" smtClean="0"/>
              <a:t>כ"ו/אדר/תשפ"ג</a:t>
            </a:fld>
            <a:endParaRPr lang="he-IL"/>
          </a:p>
        </p:txBody>
      </p:sp>
      <p:sp>
        <p:nvSpPr>
          <p:cNvPr id="5" name="מציין מיקום של כותרת תחתונה 4">
            <a:extLst>
              <a:ext uri="{FF2B5EF4-FFF2-40B4-BE49-F238E27FC236}">
                <a16:creationId xmlns:a16="http://schemas.microsoft.com/office/drawing/2014/main" id="{64778AA4-0BF0-EF7E-BBE5-F773AD2D729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>
            <a:extLst>
              <a:ext uri="{FF2B5EF4-FFF2-40B4-BE49-F238E27FC236}">
                <a16:creationId xmlns:a16="http://schemas.microsoft.com/office/drawing/2014/main" id="{A342087B-FE9D-AABC-6886-9488BE16D9D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07D32F-3947-4691-9A6C-24A02D29E0C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71269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 /><Relationship Id="rId3" Type="http://schemas.openxmlformats.org/officeDocument/2006/relationships/image" Target="../media/image2.png" /><Relationship Id="rId7" Type="http://schemas.openxmlformats.org/officeDocument/2006/relationships/image" Target="../media/image6.png" /><Relationship Id="rId2" Type="http://schemas.openxmlformats.org/officeDocument/2006/relationships/image" Target="../media/image1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5.png" /><Relationship Id="rId5" Type="http://schemas.openxmlformats.org/officeDocument/2006/relationships/image" Target="../media/image4.png" /><Relationship Id="rId4" Type="http://schemas.openxmlformats.org/officeDocument/2006/relationships/image" Target="../media/image3.png" 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png" /><Relationship Id="rId3" Type="http://schemas.openxmlformats.org/officeDocument/2006/relationships/image" Target="../media/image9.png" /><Relationship Id="rId7" Type="http://schemas.openxmlformats.org/officeDocument/2006/relationships/image" Target="../media/image1.png" /><Relationship Id="rId2" Type="http://schemas.openxmlformats.org/officeDocument/2006/relationships/image" Target="../media/image8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2.png" /><Relationship Id="rId5" Type="http://schemas.openxmlformats.org/officeDocument/2006/relationships/image" Target="../media/image11.png" /><Relationship Id="rId4" Type="http://schemas.openxmlformats.org/officeDocument/2006/relationships/image" Target="../media/image10.png" /><Relationship Id="rId9" Type="http://schemas.openxmlformats.org/officeDocument/2006/relationships/image" Target="../media/image14.png" 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1.png" /><Relationship Id="rId3" Type="http://schemas.openxmlformats.org/officeDocument/2006/relationships/image" Target="../media/image16.png" /><Relationship Id="rId7" Type="http://schemas.openxmlformats.org/officeDocument/2006/relationships/image" Target="../media/image20.png" /><Relationship Id="rId2" Type="http://schemas.openxmlformats.org/officeDocument/2006/relationships/image" Target="../media/image15.png" /><Relationship Id="rId1" Type="http://schemas.openxmlformats.org/officeDocument/2006/relationships/slideLayout" Target="../slideLayouts/slideLayout1.xml" /><Relationship Id="rId6" Type="http://schemas.openxmlformats.org/officeDocument/2006/relationships/image" Target="../media/image19.png" /><Relationship Id="rId5" Type="http://schemas.openxmlformats.org/officeDocument/2006/relationships/image" Target="../media/image18.png" /><Relationship Id="rId4" Type="http://schemas.openxmlformats.org/officeDocument/2006/relationships/image" Target="../media/image17.pn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036E679-1AEC-964F-35A8-C167B01D6B1D}"/>
              </a:ext>
            </a:extLst>
          </p:cNvPr>
          <p:cNvSpPr txBox="1"/>
          <p:nvPr/>
        </p:nvSpPr>
        <p:spPr>
          <a:xfrm>
            <a:off x="505097" y="1188720"/>
            <a:ext cx="11181806" cy="21852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sz="3200" dirty="0"/>
          </a:p>
          <a:p>
            <a:pPr algn="ctr"/>
            <a:endParaRPr lang="he-IL" sz="3200" dirty="0"/>
          </a:p>
          <a:p>
            <a:pPr algn="ctr"/>
            <a:r>
              <a:rPr lang="he-IL" sz="7200" dirty="0"/>
              <a:t>כל     אדם     הוא     אדם</a:t>
            </a:r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8658806-C93F-E810-4577-E6D752BE2778}"/>
              </a:ext>
            </a:extLst>
          </p:cNvPr>
          <p:cNvSpPr txBox="1"/>
          <p:nvPr/>
        </p:nvSpPr>
        <p:spPr>
          <a:xfrm>
            <a:off x="505097" y="4136572"/>
            <a:ext cx="11181806" cy="20928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sz="3200" dirty="0"/>
          </a:p>
          <a:p>
            <a:pPr algn="ctr"/>
            <a:endParaRPr lang="he-IL" sz="3200" dirty="0"/>
          </a:p>
          <a:p>
            <a:pPr algn="ctr"/>
            <a:r>
              <a:rPr lang="he-IL" sz="6600" dirty="0"/>
              <a:t>אתה שונה בעיני ואני שונה בעיניך</a:t>
            </a:r>
          </a:p>
        </p:txBody>
      </p:sp>
      <p:pic>
        <p:nvPicPr>
          <p:cNvPr id="7" name="תמונה 6">
            <a:extLst>
              <a:ext uri="{FF2B5EF4-FFF2-40B4-BE49-F238E27FC236}">
                <a16:creationId xmlns:a16="http://schemas.microsoft.com/office/drawing/2014/main" id="{5A3D49E7-5B93-4A6E-AC53-21E5E6FBF32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68378" y="1345806"/>
            <a:ext cx="1190970" cy="1014145"/>
          </a:xfrm>
          <a:prstGeom prst="rect">
            <a:avLst/>
          </a:prstGeom>
        </p:spPr>
      </p:pic>
      <p:pic>
        <p:nvPicPr>
          <p:cNvPr id="3" name="תמונה 2">
            <a:extLst>
              <a:ext uri="{FF2B5EF4-FFF2-40B4-BE49-F238E27FC236}">
                <a16:creationId xmlns:a16="http://schemas.microsoft.com/office/drawing/2014/main" id="{FDC5676D-B1FE-4744-AE92-96323124D33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579" b="20675"/>
          <a:stretch/>
        </p:blipFill>
        <p:spPr>
          <a:xfrm>
            <a:off x="7197011" y="1306379"/>
            <a:ext cx="1065213" cy="1146770"/>
          </a:xfrm>
          <a:prstGeom prst="rect">
            <a:avLst/>
          </a:prstGeom>
        </p:spPr>
      </p:pic>
      <p:pic>
        <p:nvPicPr>
          <p:cNvPr id="8" name="תמונה 7">
            <a:extLst>
              <a:ext uri="{FF2B5EF4-FFF2-40B4-BE49-F238E27FC236}">
                <a16:creationId xmlns:a16="http://schemas.microsoft.com/office/drawing/2014/main" id="{8B44ACA4-632B-4F00-B8FB-02EA9382CDE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37579" b="20675"/>
          <a:stretch/>
        </p:blipFill>
        <p:spPr>
          <a:xfrm>
            <a:off x="1871478" y="1306379"/>
            <a:ext cx="1065213" cy="1146770"/>
          </a:xfrm>
          <a:prstGeom prst="rect">
            <a:avLst/>
          </a:prstGeom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81A2A8B7-BD7A-4C09-9F31-571C49A9831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01060" y="4316463"/>
            <a:ext cx="1240525" cy="1050925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B79A807C-EB79-4879-B111-8E280FF5BD8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63863" y="4414773"/>
            <a:ext cx="1007116" cy="853190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4A9BE05B-7168-4614-99A1-CF5079DA19C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05138" y="4414773"/>
            <a:ext cx="1124479" cy="952615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D4CF74A0-314F-4C01-A19E-D652BED30576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8312278" y="4387850"/>
            <a:ext cx="1124479" cy="957526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5381D895-B086-4C07-80FB-1EE562F6280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284208" y="4505325"/>
            <a:ext cx="1124479" cy="957526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11E6AE3E-090A-468B-89E7-6FE4CE2C5ED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6159" y="4420461"/>
            <a:ext cx="1124479" cy="952615"/>
          </a:xfrm>
          <a:prstGeom prst="rect">
            <a:avLst/>
          </a:prstGeom>
        </p:spPr>
      </p:pic>
      <p:pic>
        <p:nvPicPr>
          <p:cNvPr id="15" name="תמונה 14">
            <a:extLst>
              <a:ext uri="{FF2B5EF4-FFF2-40B4-BE49-F238E27FC236}">
                <a16:creationId xmlns:a16="http://schemas.microsoft.com/office/drawing/2014/main" id="{B2C986ED-9578-4A2F-90A9-3619FA51AF15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35384" y="1395149"/>
            <a:ext cx="1319212" cy="11175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25555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036E679-1AEC-964F-35A8-C167B01D6B1D}"/>
              </a:ext>
            </a:extLst>
          </p:cNvPr>
          <p:cNvSpPr txBox="1"/>
          <p:nvPr/>
        </p:nvSpPr>
        <p:spPr>
          <a:xfrm>
            <a:off x="505097" y="1188720"/>
            <a:ext cx="11181806" cy="2185214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sz="3200" dirty="0"/>
          </a:p>
          <a:p>
            <a:pPr algn="ctr"/>
            <a:endParaRPr lang="he-IL" sz="3200" dirty="0"/>
          </a:p>
          <a:p>
            <a:pPr algn="ctr"/>
            <a:r>
              <a:rPr lang="he-IL" sz="7200" dirty="0"/>
              <a:t>אור גדול מאיר </a:t>
            </a:r>
            <a:r>
              <a:rPr lang="he-IL" sz="7200" dirty="0" err="1"/>
              <a:t>הכל</a:t>
            </a:r>
            <a:endParaRPr lang="he-IL" sz="7200" dirty="0"/>
          </a:p>
        </p:txBody>
      </p:sp>
      <p:sp>
        <p:nvSpPr>
          <p:cNvPr id="5" name="תיבת טקסט 4">
            <a:extLst>
              <a:ext uri="{FF2B5EF4-FFF2-40B4-BE49-F238E27FC236}">
                <a16:creationId xmlns:a16="http://schemas.microsoft.com/office/drawing/2014/main" id="{88658806-C93F-E810-4577-E6D752BE2778}"/>
              </a:ext>
            </a:extLst>
          </p:cNvPr>
          <p:cNvSpPr txBox="1"/>
          <p:nvPr/>
        </p:nvSpPr>
        <p:spPr>
          <a:xfrm>
            <a:off x="505097" y="4136572"/>
            <a:ext cx="11181806" cy="2092881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sz="3200" dirty="0"/>
          </a:p>
          <a:p>
            <a:pPr algn="ctr"/>
            <a:endParaRPr lang="he-IL" sz="3200" dirty="0"/>
          </a:p>
          <a:p>
            <a:pPr algn="ctr"/>
            <a:r>
              <a:rPr lang="he-IL" sz="6600" dirty="0"/>
              <a:t>חשוב ללמוד לחיות ביחד עם השוני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EC59C21E-65F7-25D9-6DAF-924ED4D8C0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99720" y="1312987"/>
            <a:ext cx="960599" cy="1078408"/>
          </a:xfrm>
          <a:prstGeom prst="rect">
            <a:avLst/>
          </a:prstGeom>
        </p:spPr>
      </p:pic>
      <p:pic>
        <p:nvPicPr>
          <p:cNvPr id="6" name="תמונה 5">
            <a:extLst>
              <a:ext uri="{FF2B5EF4-FFF2-40B4-BE49-F238E27FC236}">
                <a16:creationId xmlns:a16="http://schemas.microsoft.com/office/drawing/2014/main" id="{A27781F7-D68E-0C09-D2EB-5388913DDB90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rcRect l="-1793" t="1" r="41884" b="3593"/>
          <a:stretch/>
        </p:blipFill>
        <p:spPr>
          <a:xfrm>
            <a:off x="841628" y="4494103"/>
            <a:ext cx="873125" cy="752475"/>
          </a:xfrm>
          <a:prstGeom prst="rect">
            <a:avLst/>
          </a:prstGeom>
        </p:spPr>
      </p:pic>
      <p:pic>
        <p:nvPicPr>
          <p:cNvPr id="7" name="Picture 102">
            <a:extLst>
              <a:ext uri="{FF2B5EF4-FFF2-40B4-BE49-F238E27FC236}">
                <a16:creationId xmlns:a16="http://schemas.microsoft.com/office/drawing/2014/main" id="{23E1606C-AF42-8CB2-1AF3-66BA356357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0745" y="4494104"/>
            <a:ext cx="873125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178">
            <a:extLst>
              <a:ext uri="{FF2B5EF4-FFF2-40B4-BE49-F238E27FC236}">
                <a16:creationId xmlns:a16="http://schemas.microsoft.com/office/drawing/2014/main" id="{17C94403-1317-FC2C-4D88-944029CE513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383" t="-12869" r="-12399"/>
          <a:stretch/>
        </p:blipFill>
        <p:spPr bwMode="auto">
          <a:xfrm>
            <a:off x="1489166" y="4396064"/>
            <a:ext cx="980129" cy="9072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תמונה 8">
            <a:extLst>
              <a:ext uri="{FF2B5EF4-FFF2-40B4-BE49-F238E27FC236}">
                <a16:creationId xmlns:a16="http://schemas.microsoft.com/office/drawing/2014/main" id="{25297958-308A-4FA3-B4AB-F83F66ECFB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35043" y="1312987"/>
            <a:ext cx="960599" cy="1078408"/>
          </a:xfrm>
          <a:prstGeom prst="rect">
            <a:avLst/>
          </a:prstGeom>
        </p:spPr>
      </p:pic>
      <p:pic>
        <p:nvPicPr>
          <p:cNvPr id="2" name="תמונה 1">
            <a:extLst>
              <a:ext uri="{FF2B5EF4-FFF2-40B4-BE49-F238E27FC236}">
                <a16:creationId xmlns:a16="http://schemas.microsoft.com/office/drawing/2014/main" id="{AD2885A7-E8C9-4B6C-9126-D9B565A630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580996" y="1447406"/>
            <a:ext cx="1155949" cy="974228"/>
          </a:xfrm>
          <a:prstGeom prst="rect">
            <a:avLst/>
          </a:prstGeom>
        </p:spPr>
      </p:pic>
      <p:pic>
        <p:nvPicPr>
          <p:cNvPr id="10" name="תמונה 9">
            <a:extLst>
              <a:ext uri="{FF2B5EF4-FFF2-40B4-BE49-F238E27FC236}">
                <a16:creationId xmlns:a16="http://schemas.microsoft.com/office/drawing/2014/main" id="{5803D1AD-E199-4893-A555-3ED30DBDD86A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955911" y="1447406"/>
            <a:ext cx="1190970" cy="1014145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8FD15367-5863-4809-97F1-6D87AC5845C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269707" y="4337217"/>
            <a:ext cx="1090612" cy="933450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62EA994B-35C0-45FD-B412-FA7165C1C71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233905" y="4457695"/>
            <a:ext cx="914539" cy="9072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555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8036E679-1AEC-964F-35A8-C167B01D6B1D}"/>
              </a:ext>
            </a:extLst>
          </p:cNvPr>
          <p:cNvSpPr txBox="1"/>
          <p:nvPr/>
        </p:nvSpPr>
        <p:spPr>
          <a:xfrm>
            <a:off x="505097" y="155785"/>
            <a:ext cx="11181806" cy="4401205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1">
            <a:spAutoFit/>
          </a:bodyPr>
          <a:lstStyle/>
          <a:p>
            <a:pPr algn="ctr"/>
            <a:endParaRPr lang="he-IL" sz="3200" dirty="0"/>
          </a:p>
          <a:p>
            <a:pPr algn="ctr"/>
            <a:endParaRPr lang="he-IL" sz="3200" dirty="0"/>
          </a:p>
          <a:p>
            <a:pPr algn="ctr"/>
            <a:r>
              <a:rPr lang="he-IL" sz="7200" dirty="0"/>
              <a:t>אהבה היא הכוח היחיד שיכול</a:t>
            </a:r>
          </a:p>
          <a:p>
            <a:pPr algn="ctr"/>
            <a:endParaRPr lang="he-IL" sz="7200" dirty="0"/>
          </a:p>
          <a:p>
            <a:pPr algn="ctr"/>
            <a:r>
              <a:rPr lang="he-IL" sz="7200" dirty="0"/>
              <a:t> להפוך שנאה לחברות </a:t>
            </a: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B4DE0DD7-651E-4D5F-9A58-73025485D20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49441" y="560527"/>
            <a:ext cx="1015470" cy="864701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87664BA0-B925-4158-AA85-8D4E1B4BC1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941" y="2640267"/>
            <a:ext cx="910028" cy="770940"/>
          </a:xfrm>
          <a:prstGeom prst="rect">
            <a:avLst/>
          </a:prstGeom>
        </p:spPr>
      </p:pic>
      <p:pic>
        <p:nvPicPr>
          <p:cNvPr id="14" name="תמונה 13">
            <a:extLst>
              <a:ext uri="{FF2B5EF4-FFF2-40B4-BE49-F238E27FC236}">
                <a16:creationId xmlns:a16="http://schemas.microsoft.com/office/drawing/2014/main" id="{8BC8CDB8-B87B-425D-A28A-27AAB7C7D19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79319" y="2596551"/>
            <a:ext cx="956698" cy="814656"/>
          </a:xfrm>
          <a:prstGeom prst="rect">
            <a:avLst/>
          </a:prstGeom>
        </p:spPr>
      </p:pic>
      <p:pic>
        <p:nvPicPr>
          <p:cNvPr id="2" name="תמונה 1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29864" y="560527"/>
            <a:ext cx="782777" cy="782777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80990" y="577661"/>
            <a:ext cx="1170242" cy="877682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952377" y="609101"/>
            <a:ext cx="734203" cy="734203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031683" y="2346386"/>
            <a:ext cx="1402856" cy="116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230632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56</TotalTime>
  <Words>29</Words>
  <Application>Microsoft Office PowerPoint</Application>
  <PresentationFormat>מסך רחב</PresentationFormat>
  <Paragraphs>17</Paragraphs>
  <Slides>3</Slides>
  <Notes>0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4" baseType="lpstr"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עמרי כרמי</dc:creator>
  <cp:lastModifiedBy>heli dekel</cp:lastModifiedBy>
  <cp:revision>8</cp:revision>
  <dcterms:created xsi:type="dcterms:W3CDTF">2023-03-18T16:58:24Z</dcterms:created>
  <dcterms:modified xsi:type="dcterms:W3CDTF">2023-03-19T10:11:36Z</dcterms:modified>
</cp:coreProperties>
</file>