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6D8404-2A91-6894-4FD6-A4039B425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128BD46-9E9F-C5A1-5B77-0AEAA18EF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637C8E1-1663-4B3C-66A4-E5EA760DF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F958577-F305-AD67-D957-FDDC362B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5B48B25-873E-2756-3CC6-74F54207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29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11F713-B127-73BA-9101-1F0651E4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BD07DD-C19D-7889-33A3-7DF060DAA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51299A0-9ED4-58F5-C160-91738BD03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A769A35-F6DB-401D-D89C-D2B32BC1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5209230-9DFB-EA32-3B3B-8447762B7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367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82A0A78-EE4C-4E6A-A6AD-077F35808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D41B666-60CA-4297-12EE-D1E3248C1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C0FC14B-CEF0-E0BA-9A81-166F7FDDE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4A0BEB5-1966-4712-19A8-B81C4243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28D7F50-E341-2B87-F048-E73BCC8F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200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74EE802-AF13-F343-7F90-17054AA3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3073B3A-DAF9-F7F9-92A0-5F5820FD6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E7990CB-ECEA-14DF-1F23-79CD6225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75D813-BEBE-6F5B-5985-C2D65F8D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281DB73-CA2A-EA6B-0A18-EDBDA2E3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228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BB8C421-EC73-DF50-0ACE-06A7A845C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14DF594-37F2-73C8-CDAD-37F26ACD8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523556C-8340-F81E-FE82-85824E3D6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DB78FB3-F903-CCB7-29D6-A4CB3105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8F8F35A-12A7-3505-C928-32D8219E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680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65F3E8D-CC41-6331-02F5-1F254A2A6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09D533-BA85-657E-06EA-1C0CBE894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DA4E9ED-C5BB-B810-F1EC-DAE124726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B6B06CC-DD54-CD5F-D846-7EFB1AF0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E705090-DE67-DE31-3B13-D663CE528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B6519A0-32ED-6358-F882-FFE42B413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947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7C7CD2-82CE-591C-AA10-34846990E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5ADE8E0-60AD-4DEE-6B66-07CDEA0C3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A6CB6ED-7B17-6C4F-C982-AA96126D8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8D255F3E-9ACD-85B4-7D5A-F32976F60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FF562E63-D6BF-38DA-A6B6-11503A337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75806314-02A1-097B-406B-DB42A3B7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E2E790C-E490-1D4A-4F22-C1EF38004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F1037ADE-9C9E-D7A1-9E94-ED2831DB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539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5CD691-BF14-4913-6ED7-2B9479058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B2826F1-DEA9-232E-346F-F70BED4F0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E4EAB14-3E7D-4EDB-0190-CC06C09C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997967C-1BCE-73FD-5270-23509FA8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87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96FC8433-DE29-9605-54F1-A06FE206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5FC316-B10D-4F52-4B39-955102368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281E245-E296-EA3A-24A2-637520CD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414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4B20FDF-D5C0-2842-7017-810844A7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3D52842-CC63-43FC-C8FB-85C98ABF7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D9D242D-860B-483D-F48A-E96F6485D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716413-7CFA-C362-4255-1BE215F1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A0DB2AA-17B3-0202-AB01-CA9568CA1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4111D40-3F3A-1FE5-FCE5-1E0C93A1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426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C6C34E6-00F3-94FA-5A0D-B2081804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E643A6EC-4AD1-429D-ACF5-C0B000559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3354C7F-6ADC-1D08-308B-754F11360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9397638-E364-0817-BEBC-B37A9B9F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DE9DFDD-945F-265E-2806-299A0466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188E1B8-84A2-EC1B-DE56-E3C85DA1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036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1EA1CCE-A397-B78C-D07C-71AEE5A95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7194971-961A-B058-1B9C-9EC0A1CB0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BFA25A6-A67B-EF23-5CEE-98F0DA677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F4A97-29C9-4F7A-AC7C-FD4B7010A9CF}" type="datetimeFigureOut">
              <a:rPr lang="he-IL" smtClean="0"/>
              <a:t>כ"ו/אדר/תשפ"ג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4778AA4-0BF0-EF7E-BBE5-F773AD2D7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342087B-FE9D-AABC-6886-9488BE16D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7D32F-3947-4691-9A6C-24A02D29E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12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 /><Relationship Id="rId3" Type="http://schemas.openxmlformats.org/officeDocument/2006/relationships/image" Target="../media/image9.png" /><Relationship Id="rId7" Type="http://schemas.openxmlformats.org/officeDocument/2006/relationships/image" Target="../media/image1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2.png" /><Relationship Id="rId5" Type="http://schemas.openxmlformats.org/officeDocument/2006/relationships/image" Target="../media/image11.png" /><Relationship Id="rId4" Type="http://schemas.openxmlformats.org/officeDocument/2006/relationships/image" Target="../media/image10.png" /><Relationship Id="rId9" Type="http://schemas.openxmlformats.org/officeDocument/2006/relationships/image" Target="../media/image14.png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 /><Relationship Id="rId3" Type="http://schemas.openxmlformats.org/officeDocument/2006/relationships/image" Target="../media/image16.png" /><Relationship Id="rId7" Type="http://schemas.openxmlformats.org/officeDocument/2006/relationships/image" Target="../media/image20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9.png" /><Relationship Id="rId5" Type="http://schemas.openxmlformats.org/officeDocument/2006/relationships/image" Target="../media/image18.png" /><Relationship Id="rId4" Type="http://schemas.openxmlformats.org/officeDocument/2006/relationships/image" Target="../media/image17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36E679-1AEC-964F-35A8-C167B01D6B1D}"/>
              </a:ext>
            </a:extLst>
          </p:cNvPr>
          <p:cNvSpPr txBox="1"/>
          <p:nvPr/>
        </p:nvSpPr>
        <p:spPr>
          <a:xfrm>
            <a:off x="505097" y="1188720"/>
            <a:ext cx="11181806" cy="218521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he-IL" sz="3200" dirty="0"/>
          </a:p>
          <a:p>
            <a:pPr algn="ctr"/>
            <a:endParaRPr lang="he-IL" sz="3200" dirty="0"/>
          </a:p>
          <a:p>
            <a:pPr algn="ctr"/>
            <a:r>
              <a:rPr lang="he-IL" sz="7200" dirty="0"/>
              <a:t>כל     אדם     הוא     אדם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8658806-C93F-E810-4577-E6D752BE2778}"/>
              </a:ext>
            </a:extLst>
          </p:cNvPr>
          <p:cNvSpPr txBox="1"/>
          <p:nvPr/>
        </p:nvSpPr>
        <p:spPr>
          <a:xfrm>
            <a:off x="505097" y="4136572"/>
            <a:ext cx="11181806" cy="209288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he-IL" sz="3200" dirty="0"/>
          </a:p>
          <a:p>
            <a:pPr algn="ctr"/>
            <a:endParaRPr lang="he-IL" sz="3200" dirty="0"/>
          </a:p>
          <a:p>
            <a:pPr algn="ctr"/>
            <a:r>
              <a:rPr lang="he-IL" sz="6600" dirty="0"/>
              <a:t>אתה שונה בעיני ואני שונה בעיניך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5A3D49E7-5B93-4A6E-AC53-21E5E6FBF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8378" y="1345806"/>
            <a:ext cx="1190970" cy="1014145"/>
          </a:xfrm>
          <a:prstGeom prst="rect">
            <a:avLst/>
          </a:prstGeom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FDC5676D-B1FE-4744-AE92-96323124D3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7579" b="20675"/>
          <a:stretch/>
        </p:blipFill>
        <p:spPr>
          <a:xfrm>
            <a:off x="7197011" y="1306379"/>
            <a:ext cx="1065213" cy="114677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8B44ACA4-632B-4F00-B8FB-02EA9382CD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7579" b="20675"/>
          <a:stretch/>
        </p:blipFill>
        <p:spPr>
          <a:xfrm>
            <a:off x="1871478" y="1306379"/>
            <a:ext cx="1065213" cy="1146770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81A2A8B7-BD7A-4C09-9F31-571C49A98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1060" y="4316463"/>
            <a:ext cx="1240525" cy="1050925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B79A807C-EB79-4879-B111-8E280FF5BD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3863" y="4414773"/>
            <a:ext cx="1007116" cy="853190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4A9BE05B-7168-4614-99A1-CF5079DA19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5138" y="4414773"/>
            <a:ext cx="1124479" cy="952615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D4CF74A0-314F-4C01-A19E-D652BED305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12278" y="4387850"/>
            <a:ext cx="1124479" cy="957526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5381D895-B086-4C07-80FB-1EE562F628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4208" y="4505325"/>
            <a:ext cx="1124479" cy="957526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11E6AE3E-090A-468B-89E7-6FE4CE2C5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6159" y="4420461"/>
            <a:ext cx="1124479" cy="952615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B2C986ED-9578-4A2F-90A9-3619FA51AF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35384" y="1395149"/>
            <a:ext cx="1319212" cy="111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55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36E679-1AEC-964F-35A8-C167B01D6B1D}"/>
              </a:ext>
            </a:extLst>
          </p:cNvPr>
          <p:cNvSpPr txBox="1"/>
          <p:nvPr/>
        </p:nvSpPr>
        <p:spPr>
          <a:xfrm>
            <a:off x="505097" y="1188720"/>
            <a:ext cx="11181806" cy="218521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he-IL" sz="3200" dirty="0"/>
          </a:p>
          <a:p>
            <a:pPr algn="ctr"/>
            <a:endParaRPr lang="he-IL" sz="3200" dirty="0"/>
          </a:p>
          <a:p>
            <a:pPr algn="ctr"/>
            <a:r>
              <a:rPr lang="he-IL" sz="7200" dirty="0"/>
              <a:t>אור גדול מאיר </a:t>
            </a:r>
            <a:r>
              <a:rPr lang="he-IL" sz="7200" dirty="0" err="1"/>
              <a:t>הכל</a:t>
            </a:r>
            <a:endParaRPr lang="he-IL" sz="7200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8658806-C93F-E810-4577-E6D752BE2778}"/>
              </a:ext>
            </a:extLst>
          </p:cNvPr>
          <p:cNvSpPr txBox="1"/>
          <p:nvPr/>
        </p:nvSpPr>
        <p:spPr>
          <a:xfrm>
            <a:off x="505097" y="4136572"/>
            <a:ext cx="11181806" cy="209288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he-IL" sz="3200" dirty="0"/>
          </a:p>
          <a:p>
            <a:pPr algn="ctr"/>
            <a:endParaRPr lang="he-IL" sz="3200" dirty="0"/>
          </a:p>
          <a:p>
            <a:pPr algn="ctr"/>
            <a:r>
              <a:rPr lang="he-IL" sz="6600" dirty="0"/>
              <a:t>חשוב ללמוד לחיות ביחד עם השוני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EC59C21E-65F7-25D9-6DAF-924ED4D8C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9720" y="1312987"/>
            <a:ext cx="960599" cy="1078408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A27781F7-D68E-0C09-D2EB-5388913DDB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-1793" t="1" r="41884" b="3593"/>
          <a:stretch/>
        </p:blipFill>
        <p:spPr>
          <a:xfrm>
            <a:off x="841628" y="4494103"/>
            <a:ext cx="873125" cy="752475"/>
          </a:xfrm>
          <a:prstGeom prst="rect">
            <a:avLst/>
          </a:prstGeom>
        </p:spPr>
      </p:pic>
      <p:pic>
        <p:nvPicPr>
          <p:cNvPr id="7" name="Picture 102">
            <a:extLst>
              <a:ext uri="{FF2B5EF4-FFF2-40B4-BE49-F238E27FC236}">
                <a16:creationId xmlns:a16="http://schemas.microsoft.com/office/drawing/2014/main" id="{23E1606C-AF42-8CB2-1AF3-66BA35635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745" y="4494104"/>
            <a:ext cx="87312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78">
            <a:extLst>
              <a:ext uri="{FF2B5EF4-FFF2-40B4-BE49-F238E27FC236}">
                <a16:creationId xmlns:a16="http://schemas.microsoft.com/office/drawing/2014/main" id="{17C94403-1317-FC2C-4D88-944029CE51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83" t="-12869" r="-12399"/>
          <a:stretch/>
        </p:blipFill>
        <p:spPr bwMode="auto">
          <a:xfrm>
            <a:off x="1489166" y="4396064"/>
            <a:ext cx="980129" cy="90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25297958-308A-4FA3-B4AB-F83F66ECF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043" y="1312987"/>
            <a:ext cx="960599" cy="1078408"/>
          </a:xfrm>
          <a:prstGeom prst="rect">
            <a:avLst/>
          </a:prstGeom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AD2885A7-E8C9-4B6C-9126-D9B565A630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80996" y="1447406"/>
            <a:ext cx="1155949" cy="974228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5803D1AD-E199-4893-A555-3ED30DBDD8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55911" y="1447406"/>
            <a:ext cx="1190970" cy="1014145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8FD15367-5863-4809-97F1-6D87AC5845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69707" y="4337217"/>
            <a:ext cx="1090612" cy="933450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62EA994B-35C0-45FD-B412-FA7165C1C7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33905" y="4457695"/>
            <a:ext cx="914539" cy="90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5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036E679-1AEC-964F-35A8-C167B01D6B1D}"/>
              </a:ext>
            </a:extLst>
          </p:cNvPr>
          <p:cNvSpPr txBox="1"/>
          <p:nvPr/>
        </p:nvSpPr>
        <p:spPr>
          <a:xfrm>
            <a:off x="505097" y="155785"/>
            <a:ext cx="11181806" cy="44012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he-IL" sz="3200" dirty="0"/>
          </a:p>
          <a:p>
            <a:pPr algn="ctr"/>
            <a:endParaRPr lang="he-IL" sz="3200" dirty="0"/>
          </a:p>
          <a:p>
            <a:pPr algn="ctr"/>
            <a:r>
              <a:rPr lang="he-IL" sz="7200" dirty="0"/>
              <a:t>אהבה היא הכוח היחיד שיכול</a:t>
            </a:r>
          </a:p>
          <a:p>
            <a:pPr algn="ctr"/>
            <a:endParaRPr lang="he-IL" sz="7200" dirty="0"/>
          </a:p>
          <a:p>
            <a:pPr algn="ctr"/>
            <a:r>
              <a:rPr lang="he-IL" sz="7200" dirty="0"/>
              <a:t> להפוך שנאה לחברות </a:t>
            </a:r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id="{B4DE0DD7-651E-4D5F-9A58-73025485D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41" y="560527"/>
            <a:ext cx="1015470" cy="864701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87664BA0-B925-4158-AA85-8D4E1B4BC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941" y="2640267"/>
            <a:ext cx="910028" cy="770940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8BC8CDB8-B87B-425D-A28A-27AAB7C7D1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9319" y="2596551"/>
            <a:ext cx="956698" cy="814656"/>
          </a:xfrm>
          <a:prstGeom prst="rect">
            <a:avLst/>
          </a:prstGeom>
        </p:spPr>
      </p:pic>
      <p:pic>
        <p:nvPicPr>
          <p:cNvPr id="2" name="תמונה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9864" y="560527"/>
            <a:ext cx="782777" cy="782777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0990" y="577661"/>
            <a:ext cx="1170242" cy="877682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2377" y="609101"/>
            <a:ext cx="734203" cy="734203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31683" y="2346386"/>
            <a:ext cx="1402856" cy="116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0632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29</Words>
  <Application>Microsoft Office PowerPoint</Application>
  <PresentationFormat>מסך רחב</PresentationFormat>
  <Paragraphs>17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עמרי כרמי</dc:creator>
  <cp:lastModifiedBy>heli dekel</cp:lastModifiedBy>
  <cp:revision>8</cp:revision>
  <dcterms:created xsi:type="dcterms:W3CDTF">2023-03-18T16:58:24Z</dcterms:created>
  <dcterms:modified xsi:type="dcterms:W3CDTF">2023-03-19T10:11:36Z</dcterms:modified>
</cp:coreProperties>
</file>